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36105-2F4B-154F-A374-59BCE2901CB9}" type="datetimeFigureOut">
              <a:rPr lang="en-US" smtClean="0"/>
              <a:t>5/27/12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6AA81-4344-0648-81F3-1D9A82DC18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E9A49-D9CD-9744-8EDC-F8DD204EAB0F}" type="datetimeFigureOut">
              <a:rPr lang="en-US" smtClean="0"/>
              <a:t>5/27/12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07685-2018-9F48-832E-815334FDC24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audio" Target="file://localhost/Volumes/NEW%20STICK%202/A.4%20Power%20Points%202/412%20B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audio" Target="file://localhost/Volumes/NEW%20STICK%202/A.4%20Power%20Points%202/Fives%20sixes%20and%20sevens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620" y="909538"/>
            <a:ext cx="8478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pple Casual"/>
                <a:cs typeface="Apple Casual"/>
              </a:rPr>
              <a:t>Power Points for 412 RIP and Fives Sixes and Sevens</a:t>
            </a:r>
            <a:endParaRPr lang="en-US" sz="2600" dirty="0">
              <a:solidFill>
                <a:schemeClr val="tx2">
                  <a:lumMod val="60000"/>
                  <a:lumOff val="40000"/>
                </a:schemeClr>
              </a:solidFill>
              <a:latin typeface="Apple Casual"/>
              <a:cs typeface="Apple Casu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620" y="2248103"/>
            <a:ext cx="88693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Apple Casual"/>
                <a:cs typeface="Apple Casual"/>
              </a:rPr>
              <a:t>Bb players play tracks using a C or G </a:t>
            </a:r>
            <a:r>
              <a:rPr lang="en-US" sz="2600" b="1" dirty="0" err="1" smtClean="0">
                <a:solidFill>
                  <a:srgbClr val="FF0000"/>
                </a:solidFill>
                <a:latin typeface="Apple Casual"/>
                <a:cs typeface="Apple Casual"/>
              </a:rPr>
              <a:t>Eb</a:t>
            </a:r>
            <a:r>
              <a:rPr lang="en-US" sz="2600" b="1" dirty="0" smtClean="0">
                <a:solidFill>
                  <a:srgbClr val="FF0000"/>
                </a:solidFill>
                <a:latin typeface="Apple Casual"/>
                <a:cs typeface="Apple Casual"/>
              </a:rPr>
              <a:t> players use G</a:t>
            </a:r>
            <a:endParaRPr lang="en-US" sz="2600" b="1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412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781800" y="5715000"/>
            <a:ext cx="7905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Box 1"/>
          <p:cNvSpPr txBox="1">
            <a:spLocks noChangeArrowheads="1"/>
          </p:cNvSpPr>
          <p:nvPr/>
        </p:nvSpPr>
        <p:spPr bwMode="auto">
          <a:xfrm>
            <a:off x="1838325" y="5878513"/>
            <a:ext cx="4105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/>
              <a:t>Hold for 8 counts at the end</a:t>
            </a:r>
          </a:p>
        </p:txBody>
      </p:sp>
      <p:pic>
        <p:nvPicPr>
          <p:cNvPr id="52228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685800"/>
            <a:ext cx="81311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ent Arrow 9"/>
          <p:cNvSpPr/>
          <p:nvPr/>
        </p:nvSpPr>
        <p:spPr>
          <a:xfrm rot="16200000">
            <a:off x="853282" y="5342731"/>
            <a:ext cx="823912" cy="822325"/>
          </a:xfrm>
          <a:prstGeom prst="ben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9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8382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Fives sixes and seven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 flipV="1">
            <a:off x="7467600" y="457200"/>
            <a:ext cx="638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32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</Words>
  <Application>Microsoft Macintosh PowerPoint</Application>
  <PresentationFormat>On-screen Show (4:3)</PresentationFormat>
  <Paragraphs>3</Paragraphs>
  <Slides>3</Slides>
  <Notes>0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2012-05-27T13:35:15Z</dcterms:created>
  <dcterms:modified xsi:type="dcterms:W3CDTF">2012-05-27T13:41:31Z</dcterms:modified>
</cp:coreProperties>
</file>