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3678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824" y="-1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E6478-015D-9D45-AF95-D3638B1B963B}" type="datetimeFigureOut">
              <a:rPr lang="en-US" smtClean="0"/>
              <a:pPr/>
              <a:t>10/21/12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Alarm%20clock%20rock%20e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Alarm%20clock%20rock%20eb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0936" y="1032933"/>
          <a:ext cx="7907870" cy="4831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1574"/>
                <a:gridCol w="1581574"/>
                <a:gridCol w="1581574"/>
                <a:gridCol w="1581574"/>
                <a:gridCol w="1581574"/>
              </a:tblGrid>
              <a:tr h="863602"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48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48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  <a:tr h="1143001"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2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7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47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47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  <a:tr h="1143001"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2</a:t>
                      </a:r>
                      <a:endParaRPr lang="en-US" sz="4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3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48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48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  <a:tr h="1143001"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Long</a:t>
                      </a:r>
                      <a:r>
                        <a:rPr lang="en-US" sz="4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long</a:t>
                      </a:r>
                      <a:r>
                        <a:rPr lang="en-US" sz="4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2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x</a:t>
                      </a:r>
                      <a:endParaRPr lang="en-US" sz="9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2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9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83733" y="221734"/>
            <a:ext cx="68241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Broadway" charset="2"/>
                <a:cs typeface="Broadway" charset="2"/>
              </a:rPr>
              <a:t>Alarm Clock Rock</a:t>
            </a:r>
            <a:endParaRPr lang="en-US" sz="2500" dirty="0">
              <a:latin typeface="Broadway" charset="2"/>
              <a:cs typeface="Broadway" charset="2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4103793" y="3431541"/>
            <a:ext cx="4831082" cy="33867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972" y="4476595"/>
            <a:ext cx="902297" cy="1179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06392" y="863583"/>
          <a:ext cx="6400800" cy="6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0160"/>
                <a:gridCol w="1280160"/>
                <a:gridCol w="1280160"/>
                <a:gridCol w="1280160"/>
                <a:gridCol w="1280160"/>
              </a:tblGrid>
              <a:tr h="6192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4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24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9489" y="1786459"/>
          <a:ext cx="6468500" cy="61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3700"/>
                <a:gridCol w="1293700"/>
                <a:gridCol w="1293700"/>
                <a:gridCol w="1293700"/>
                <a:gridCol w="1293700"/>
              </a:tblGrid>
              <a:tr h="61807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2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4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 noChangeAspect="1"/>
          </p:cNvGraphicFramePr>
          <p:nvPr/>
        </p:nvGraphicFramePr>
        <p:xfrm>
          <a:off x="406409" y="2716102"/>
          <a:ext cx="6383850" cy="64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770"/>
                <a:gridCol w="1276770"/>
                <a:gridCol w="1276770"/>
                <a:gridCol w="1276770"/>
                <a:gridCol w="1276770"/>
              </a:tblGrid>
              <a:tr h="640800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1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2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3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rest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x</a:t>
                      </a:r>
                      <a:r>
                        <a:rPr lang="en-US" sz="2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06409" y="3654214"/>
          <a:ext cx="6383850" cy="6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770"/>
                <a:gridCol w="1276770"/>
                <a:gridCol w="1276770"/>
                <a:gridCol w="1276770"/>
                <a:gridCol w="1276770"/>
              </a:tblGrid>
              <a:tr h="6840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Long</a:t>
                      </a:r>
                      <a:r>
                        <a:rPr lang="en-US" sz="24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long</a:t>
                      </a:r>
                      <a:r>
                        <a:rPr lang="en-US" sz="24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rest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4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endParaRPr lang="en-US" sz="4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1887" y="3709409"/>
            <a:ext cx="768801" cy="6161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3733" y="221734"/>
            <a:ext cx="68241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Broadway" charset="2"/>
                <a:cs typeface="Broadway" charset="2"/>
              </a:rPr>
              <a:t>Alarm Clock Rock</a:t>
            </a:r>
            <a:endParaRPr lang="en-US" sz="2500" dirty="0">
              <a:latin typeface="Broadway" charset="2"/>
              <a:cs typeface="Broadway" charset="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91084" y="5156125"/>
          <a:ext cx="6824115" cy="746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</a:tblGrid>
              <a:tr h="70280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3</a:t>
                      </a:r>
                      <a:endParaRPr lang="en-US" sz="25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Alarm clock rock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166100" y="655620"/>
            <a:ext cx="474680" cy="474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29" y="3139012"/>
            <a:ext cx="2294472" cy="12045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99" y="571500"/>
            <a:ext cx="1789665" cy="14423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29" y="5516514"/>
            <a:ext cx="1748322" cy="10198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3956" y="651795"/>
            <a:ext cx="965522" cy="1362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69064" y="1089164"/>
            <a:ext cx="2096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0000FF"/>
                </a:solidFill>
              </a:rPr>
              <a:t>I  Beat Note</a:t>
            </a:r>
            <a:endParaRPr lang="en-US" sz="23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5378" y="1244600"/>
            <a:ext cx="21039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solidFill>
                  <a:srgbClr val="FF0000"/>
                </a:solidFill>
              </a:rPr>
              <a:t>1 Beat Rest</a:t>
            </a:r>
            <a:endParaRPr lang="en-US" sz="23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2678" y="3492500"/>
            <a:ext cx="2552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4 beat note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6701" y="5715000"/>
            <a:ext cx="319612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 smtClean="0">
                <a:solidFill>
                  <a:schemeClr val="accent2">
                    <a:lumMod val="75000"/>
                  </a:schemeClr>
                </a:solidFill>
              </a:rPr>
              <a:t>4 beat rest</a:t>
            </a:r>
            <a:endParaRPr lang="en-US" sz="2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4180" y="4737099"/>
            <a:ext cx="1799269" cy="1799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06393" y="863583"/>
          <a:ext cx="6451595" cy="6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9"/>
                <a:gridCol w="1290319"/>
                <a:gridCol w="1290319"/>
                <a:gridCol w="1290319"/>
                <a:gridCol w="1290319"/>
              </a:tblGrid>
              <a:tr h="619200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300" b="1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x</a:t>
                      </a:r>
                      <a:r>
                        <a:rPr lang="en-US" sz="3300" b="1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4</a:t>
                      </a:r>
                      <a:endParaRPr lang="en-US" sz="3300" b="1" dirty="0" smtClean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9489" y="1786459"/>
          <a:ext cx="6468500" cy="61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3700"/>
                <a:gridCol w="1293700"/>
                <a:gridCol w="1293700"/>
                <a:gridCol w="1293700"/>
                <a:gridCol w="1293700"/>
              </a:tblGrid>
              <a:tr h="618075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300" u="none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800000"/>
                          </a:solidFill>
                        </a:rPr>
                        <a:t>x</a:t>
                      </a:r>
                      <a:r>
                        <a:rPr lang="en-US" sz="3300" u="none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800000"/>
                          </a:solidFill>
                        </a:rPr>
                        <a:t> 4</a:t>
                      </a:r>
                      <a:endParaRPr lang="en-US" sz="3300" u="none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 noChangeAspect="1"/>
          </p:cNvGraphicFramePr>
          <p:nvPr/>
        </p:nvGraphicFramePr>
        <p:xfrm>
          <a:off x="406409" y="2716102"/>
          <a:ext cx="6451580" cy="64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6"/>
                <a:gridCol w="1290316"/>
                <a:gridCol w="1290316"/>
                <a:gridCol w="1290316"/>
                <a:gridCol w="1290316"/>
              </a:tblGrid>
              <a:tr h="640800">
                <a:tc>
                  <a:txBody>
                    <a:bodyPr/>
                    <a:lstStyle/>
                    <a:p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 </a:t>
                      </a:r>
                      <a:r>
                        <a:rPr lang="en-US" sz="33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FF00"/>
                          </a:solidFill>
                        </a:rPr>
                        <a:t>x</a:t>
                      </a:r>
                      <a:r>
                        <a:rPr lang="en-US" sz="3300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FF00"/>
                          </a:solidFill>
                        </a:rPr>
                        <a:t> 4</a:t>
                      </a:r>
                      <a:endParaRPr lang="en-US" sz="33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FF00"/>
                        </a:solidFill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06407" y="3654214"/>
          <a:ext cx="6451580" cy="6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6"/>
                <a:gridCol w="1290316"/>
                <a:gridCol w="1290316"/>
                <a:gridCol w="1290316"/>
                <a:gridCol w="1290316"/>
              </a:tblGrid>
              <a:tr h="684000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37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   x</a:t>
                      </a:r>
                      <a:endParaRPr lang="en-US" sz="37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         </a:t>
                      </a:r>
                      <a:r>
                        <a:rPr lang="en-US" sz="39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39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endParaRPr lang="en-US" sz="4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1887" y="3709409"/>
            <a:ext cx="768801" cy="6161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0" y="894430"/>
            <a:ext cx="698500" cy="562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00" y="1808831"/>
            <a:ext cx="698500" cy="5708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900" y="1796131"/>
            <a:ext cx="698500" cy="5708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0" y="2774031"/>
            <a:ext cx="698500" cy="5708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979" y="2748704"/>
            <a:ext cx="698500" cy="5708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496" y="2740237"/>
            <a:ext cx="698500" cy="5708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0461" y="911364"/>
            <a:ext cx="326244" cy="4602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229" y="3741312"/>
            <a:ext cx="1016000" cy="533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4979" y="3741312"/>
            <a:ext cx="914400" cy="533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1998" y="911364"/>
            <a:ext cx="326244" cy="4602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8928" y="911364"/>
            <a:ext cx="326244" cy="46023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7399" y="1898317"/>
            <a:ext cx="326244" cy="46023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4329" y="1864449"/>
            <a:ext cx="326244" cy="46023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9730" y="2774031"/>
            <a:ext cx="326244" cy="460237"/>
          </a:xfrm>
          <a:prstGeom prst="rect">
            <a:avLst/>
          </a:prstGeom>
        </p:spPr>
      </p:pic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91084" y="5156125"/>
          <a:ext cx="6824115" cy="746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</a:tblGrid>
              <a:tr h="702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3</a:t>
                      </a:r>
                      <a:endParaRPr lang="en-US" sz="25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20" y="5189991"/>
            <a:ext cx="698500" cy="56295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8735" y="5292706"/>
            <a:ext cx="326244" cy="46023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3583" y="5292706"/>
            <a:ext cx="326244" cy="46023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1155" y="5292706"/>
            <a:ext cx="326244" cy="4602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1996" y="5292706"/>
            <a:ext cx="326244" cy="4602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806" y="5292706"/>
            <a:ext cx="326244" cy="46023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4023" y="5292706"/>
            <a:ext cx="326244" cy="46023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5753" y="5292706"/>
            <a:ext cx="326244" cy="46023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83733" y="221734"/>
            <a:ext cx="68241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Broadway" charset="2"/>
                <a:cs typeface="Broadway" charset="2"/>
              </a:rPr>
              <a:t>Alarm Clock Rock</a:t>
            </a:r>
            <a:endParaRPr lang="en-US" sz="2500" dirty="0">
              <a:latin typeface="Broadway" charset="2"/>
              <a:cs typeface="Broadway" charset="2"/>
            </a:endParaRPr>
          </a:p>
        </p:txBody>
      </p:sp>
      <p:pic>
        <p:nvPicPr>
          <p:cNvPr id="36" name="Alarm clock rock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7803885" y="911364"/>
            <a:ext cx="460237" cy="460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9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>
                <p:cTn id="18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104</Words>
  <Application>Microsoft Macintosh PowerPoint</Application>
  <PresentationFormat>On-screen Show (4:3)</PresentationFormat>
  <Paragraphs>63</Paragraphs>
  <Slides>4</Slides>
  <Notes>0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21</cp:revision>
  <dcterms:created xsi:type="dcterms:W3CDTF">2012-10-21T21:40:17Z</dcterms:created>
  <dcterms:modified xsi:type="dcterms:W3CDTF">2012-10-21T21:41:51Z</dcterms:modified>
</cp:coreProperties>
</file>