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1"/>
  </p:notesMasterIdLst>
  <p:sldIdLst>
    <p:sldId id="283" r:id="rId2"/>
    <p:sldId id="285" r:id="rId3"/>
    <p:sldId id="287" r:id="rId4"/>
    <p:sldId id="286" r:id="rId5"/>
    <p:sldId id="288" r:id="rId6"/>
    <p:sldId id="289" r:id="rId7"/>
    <p:sldId id="290" r:id="rId8"/>
    <p:sldId id="291" r:id="rId9"/>
    <p:sldId id="292" r:id="rId10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CC99"/>
    <a:srgbClr val="0000FF"/>
    <a:srgbClr val="9966FF"/>
    <a:srgbClr val="76B0FF"/>
    <a:srgbClr val="FFEDFF"/>
    <a:srgbClr val="9999FF"/>
    <a:srgbClr val="FEEEF2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49" d="100"/>
          <a:sy n="149" d="100"/>
        </p:scale>
        <p:origin x="-128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6300"/>
            <a:ext cx="538956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b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b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fld id="{92B6B8B8-AC6A-5E4A-BD51-A615B0E3F8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542AE-CF8A-5840-9F7E-872A85F5EA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6FBBA-5EC4-8F46-8FA6-FA596CAE42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1066C-D6EB-E14C-8461-792456F479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243CA-D3B9-F341-BB01-FCFEF17705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152C2-92AA-F749-AA29-9EEE9C1E0A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45902-BF16-FC4B-A6D8-CF6680BDBE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DD0E8-16C5-4146-A61F-065F2658AB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12933-F3F0-764E-8D6B-89E9ACC981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020D-8F59-5A4E-A621-D2BF0E2A77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2A733-8435-7447-8A51-5E93674D94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9BB12-C1AC-3340-B1BC-DFCC569293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568FE2B-F95B-FF4B-8A32-FBD9BFE909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C%20Bass/09%209.C%20Bass%20Blues%20Bb%20Sp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C%20Bass/09%209.C%20Bass%20Blues%20Bb%20Sp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C%20Bass/10%2010.C%20Blues%20With%20Rice%20Bb%20SP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C%20Bass/10%2010.C%20Blues%20With%20Rice%20Bb%20SP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C%20Bass/09%209.C%20Bass%20Blues%20Eb%20SP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C%20Bass/09%209.C%20Bass%20Blues%20Eb%20SP.mp3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C%20Bass/10%2010.C%20Bass%20with%20Rice%20Eb%20SP.mp3" TargetMode="Externa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C%20Bass/10%2010.C%20Bass%20with%20Rice%20Eb%20SP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81000"/>
            <a:ext cx="4572000" cy="5693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100" dirty="0" smtClean="0">
                <a:solidFill>
                  <a:srgbClr val="0000FF"/>
                </a:solidFill>
                <a:latin typeface="Broadway" charset="0"/>
              </a:rPr>
              <a:t>C Bass Blues</a:t>
            </a:r>
            <a:endParaRPr lang="en-GB" sz="3100" dirty="0" smtClean="0">
              <a:solidFill>
                <a:srgbClr val="0000FF"/>
              </a:solidFill>
              <a:latin typeface="Broadway" charset="0"/>
            </a:endParaRPr>
          </a:p>
        </p:txBody>
      </p:sp>
      <p:pic>
        <p:nvPicPr>
          <p:cNvPr id="6" name="Picture 5" descr="C Bass ART 2 r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000" y="1319400"/>
            <a:ext cx="6120000" cy="4219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95800" y="6172200"/>
            <a:ext cx="3810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i="1" dirty="0" smtClean="0">
                <a:solidFill>
                  <a:srgbClr val="FF0000"/>
                </a:solidFill>
                <a:latin typeface="Apple Casual"/>
                <a:cs typeface="Apple Casual"/>
              </a:rPr>
              <a:t>art work by Julie Burton</a:t>
            </a:r>
            <a:endParaRPr lang="en-US" sz="1700" i="1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914400"/>
            <a:ext cx="8713821" cy="441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5943600"/>
            <a:ext cx="536403" cy="53640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00600" y="5943600"/>
            <a:ext cx="2763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9" name="09 9.C Bass Blues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43000" y="5922964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90600"/>
            <a:ext cx="8473440" cy="42976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5943600"/>
            <a:ext cx="536403" cy="536403"/>
          </a:xfrm>
          <a:prstGeom prst="rect">
            <a:avLst/>
          </a:prstGeom>
        </p:spPr>
      </p:pic>
      <p:pic>
        <p:nvPicPr>
          <p:cNvPr id="6" name="09 9.C Bass Blues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990600" y="60198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5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429000" y="228600"/>
            <a:ext cx="5473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solidFill>
                  <a:srgbClr val="0000FF"/>
                </a:solidFill>
              </a:rPr>
              <a:t>Spot The Difference 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762000"/>
            <a:ext cx="8534400" cy="40614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5943600"/>
            <a:ext cx="536403" cy="53640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075703" y="5943600"/>
            <a:ext cx="2763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0" name="10 10.C Blues With Rice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219200" y="594360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85800"/>
            <a:ext cx="8412480" cy="41795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5791200"/>
            <a:ext cx="536403" cy="536403"/>
          </a:xfrm>
          <a:prstGeom prst="rect">
            <a:avLst/>
          </a:prstGeom>
        </p:spPr>
      </p:pic>
      <p:pic>
        <p:nvPicPr>
          <p:cNvPr id="6" name="10 10.C Blues With Rice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219200" y="594360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5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914400"/>
            <a:ext cx="8713821" cy="441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68" y="5222222"/>
            <a:ext cx="885777" cy="8857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66103" y="5943600"/>
            <a:ext cx="2763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09 9.C Bass Blues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676400" y="5562600"/>
            <a:ext cx="533400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90600"/>
            <a:ext cx="8473440" cy="42976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68" y="5222222"/>
            <a:ext cx="885777" cy="885777"/>
          </a:xfrm>
          <a:prstGeom prst="rect">
            <a:avLst/>
          </a:prstGeom>
        </p:spPr>
      </p:pic>
      <p:pic>
        <p:nvPicPr>
          <p:cNvPr id="4" name="09 9.C Bass Blues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676400" y="5562600"/>
            <a:ext cx="533400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9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762000"/>
            <a:ext cx="8534400" cy="40614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68" y="5222222"/>
            <a:ext cx="885777" cy="8857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00600" y="5943600"/>
            <a:ext cx="2763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10 10.C Bass with Rice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752600" y="563880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85800"/>
            <a:ext cx="8412480" cy="41795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68" y="5222222"/>
            <a:ext cx="885777" cy="885777"/>
          </a:xfrm>
          <a:prstGeom prst="rect">
            <a:avLst/>
          </a:prstGeom>
        </p:spPr>
      </p:pic>
      <p:pic>
        <p:nvPicPr>
          <p:cNvPr id="4" name="10 10.C Bass with Rice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752600" y="563880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</TotalTime>
  <Words>32</Words>
  <Application>Microsoft Macintosh PowerPoint</Application>
  <PresentationFormat>On-screen Show (4:3)</PresentationFormat>
  <Paragraphs>7</Paragraphs>
  <Slides>9</Slides>
  <Notes>0</Notes>
  <HiddenSlides>0</HiddenSlides>
  <MMClips>8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 On The Right Track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Bates</dc:creator>
  <cp:lastModifiedBy>Michael H Bates</cp:lastModifiedBy>
  <cp:revision>44</cp:revision>
  <dcterms:created xsi:type="dcterms:W3CDTF">2012-05-28T07:49:53Z</dcterms:created>
  <dcterms:modified xsi:type="dcterms:W3CDTF">2012-05-28T08:25:26Z</dcterms:modified>
</cp:coreProperties>
</file>