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1"/>
  </p:notesMasterIdLst>
  <p:sldIdLst>
    <p:sldId id="283" r:id="rId2"/>
    <p:sldId id="310" r:id="rId3"/>
    <p:sldId id="309" r:id="rId4"/>
    <p:sldId id="311" r:id="rId5"/>
    <p:sldId id="312" r:id="rId6"/>
    <p:sldId id="313" r:id="rId7"/>
    <p:sldId id="314" r:id="rId8"/>
    <p:sldId id="315" r:id="rId9"/>
    <p:sldId id="316" r:id="rId10"/>
  </p:sldIdLst>
  <p:sldSz cx="9144000" cy="6858000" type="screen4x3"/>
  <p:notesSz cx="6735763" cy="98663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CC99"/>
    <a:srgbClr val="0000FF"/>
    <a:srgbClr val="9966FF"/>
    <a:srgbClr val="76B0FF"/>
    <a:srgbClr val="FFEDFF"/>
    <a:srgbClr val="9999FF"/>
    <a:srgbClr val="FEEEF2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149" d="100"/>
          <a:sy n="149" d="100"/>
        </p:scale>
        <p:origin x="-128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t" anchorCtr="0" compatLnSpc="1">
            <a:prstTxWarp prst="textNoShape">
              <a:avLst/>
            </a:prstTxWarp>
          </a:bodyPr>
          <a:lstStyle>
            <a:lvl1pPr defTabSz="949325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t" anchorCtr="0" compatLnSpc="1">
            <a:prstTxWarp prst="textNoShape">
              <a:avLst/>
            </a:prstTxWarp>
          </a:bodyPr>
          <a:lstStyle>
            <a:lvl1pPr algn="r" defTabSz="949325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698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6300"/>
            <a:ext cx="538956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013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b" anchorCtr="0" compatLnSpc="1">
            <a:prstTxWarp prst="textNoShape">
              <a:avLst/>
            </a:prstTxWarp>
          </a:bodyPr>
          <a:lstStyle>
            <a:lvl1pPr defTabSz="949325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1013"/>
            <a:ext cx="29178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b" anchorCtr="0" compatLnSpc="1">
            <a:prstTxWarp prst="textNoShape">
              <a:avLst/>
            </a:prstTxWarp>
          </a:bodyPr>
          <a:lstStyle>
            <a:lvl1pPr algn="r" defTabSz="949325">
              <a:defRPr sz="1300"/>
            </a:lvl1pPr>
          </a:lstStyle>
          <a:p>
            <a:pPr>
              <a:defRPr/>
            </a:pPr>
            <a:fld id="{92B6B8B8-AC6A-5E4A-BD51-A615B0E3F8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542AE-CF8A-5840-9F7E-872A85F5EA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6FBBA-5EC4-8F46-8FA6-FA596CAE42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1066C-D6EB-E14C-8461-792456F479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243CA-D3B9-F341-BB01-FCFEF17705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152C2-92AA-F749-AA29-9EEE9C1E0A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45902-BF16-FC4B-A6D8-CF6680BDBE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DD0E8-16C5-4146-A61F-065F2658AB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12933-F3F0-764E-8D6B-89E9ACC981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4020D-8F59-5A4E-A621-D2BF0E2A77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2A733-8435-7447-8A51-5E93674D94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29BB12-C1AC-3340-B1BC-DFCC569293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568FE2B-F95B-FF4B-8A32-FBD9BFE909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Fordes%20BBB/38%2038%20Fordes%20BBB%20Bb%201.mp3" TargetMode="Externa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Fordes%20BBB/38%2038%20Fordes%20BBB%20Bb%201.mp3" TargetMode="Externa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Fordes%20BBB/39%2039.Fordes%20BBB%20Bb%202%20mix%201.mp3" TargetMode="External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Fordes%20BBB/39%2039.Fordes%20BBB%20Bb%202%20mix%201.mp3" TargetMode="Externa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Fordes%20BBB/40%2040.%20Fordes%20BBB%20version%201%20Eb%20SP.mp3" TargetMode="External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Fordes%20BBB/40%2040.%20Fordes%20BBB%20version%201%20Eb%20SP.mp3" TargetMode="Externa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Fordes%20BBB/42%2042.Fordes%20BBB%20version%202%20Eb%20SP.mp3" TargetMode="External"/><Relationship Id="rId2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1" Type="http://schemas.openxmlformats.org/officeDocument/2006/relationships/audio" Target="file://localhost/Users/michaelhbates2/Desktop/New%20Tunes%202011/1P%20Power%20Points/Fordes%20BBB/42%2042.Fordes%20BBB%20version%202%20Eb%20SP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38100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100" dirty="0" smtClean="0">
                <a:solidFill>
                  <a:srgbClr val="0000FF"/>
                </a:solidFill>
                <a:latin typeface="Broadway" charset="0"/>
              </a:rPr>
              <a:t>On The Right Track</a:t>
            </a:r>
          </a:p>
          <a:p>
            <a:endParaRPr lang="en-GB" sz="3100" dirty="0" smtClean="0">
              <a:solidFill>
                <a:srgbClr val="0000FF"/>
              </a:solidFill>
              <a:latin typeface="Broadway" charset="0"/>
            </a:endParaRPr>
          </a:p>
          <a:p>
            <a:r>
              <a:rPr lang="en-GB" sz="3100" dirty="0" smtClean="0">
                <a:solidFill>
                  <a:srgbClr val="0000FF"/>
                </a:solidFill>
                <a:latin typeface="Broadway" charset="0"/>
              </a:rPr>
              <a:t>New Tunes for Brass</a:t>
            </a:r>
            <a:endParaRPr lang="en-US" sz="3100" dirty="0"/>
          </a:p>
        </p:txBody>
      </p:sp>
      <p:pic>
        <p:nvPicPr>
          <p:cNvPr id="3" name="Picture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0436" y="5227323"/>
            <a:ext cx="1104561" cy="14832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28800" y="1981200"/>
            <a:ext cx="17930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Broadway" charset="2"/>
                <a:cs typeface="Broadway" charset="2"/>
              </a:rPr>
              <a:t>WCIT Edition</a:t>
            </a:r>
            <a:endParaRPr lang="en-US" dirty="0">
              <a:solidFill>
                <a:srgbClr val="0000FF"/>
              </a:solidFill>
              <a:latin typeface="Broadway" charset="2"/>
              <a:cs typeface="Broadway" charset="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04800"/>
            <a:ext cx="8715144" cy="4953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562600"/>
            <a:ext cx="855685" cy="8556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51203" y="5802868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5" name="38 38 Fordes BBB Bb 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2057400" y="5943600"/>
            <a:ext cx="457200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304800"/>
            <a:ext cx="8991600" cy="4993821"/>
          </a:xfrm>
          <a:prstGeom prst="rect">
            <a:avLst/>
          </a:prstGeom>
        </p:spPr>
      </p:pic>
      <p:pic>
        <p:nvPicPr>
          <p:cNvPr id="3" name="38 38 Fordes BBB Bb 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057400" y="5943600"/>
            <a:ext cx="457200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18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18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04800"/>
            <a:ext cx="8715144" cy="4953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527403" y="6048139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181600"/>
            <a:ext cx="855685" cy="8556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2484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pple Casual"/>
                <a:cs typeface="Apple Casual"/>
              </a:rPr>
              <a:t>Faster version repeats</a:t>
            </a:r>
            <a:endParaRPr lang="en-US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pic>
        <p:nvPicPr>
          <p:cNvPr id="6" name="39 39.Fordes BBB Bb 2 mix 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905000" y="5562600"/>
            <a:ext cx="381000" cy="38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304800"/>
            <a:ext cx="8991600" cy="4993821"/>
          </a:xfrm>
          <a:prstGeom prst="rect">
            <a:avLst/>
          </a:prstGeom>
        </p:spPr>
      </p:pic>
      <p:pic>
        <p:nvPicPr>
          <p:cNvPr id="3" name="39 39.Fordes BBB Bb 2 mix 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33400" y="5638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13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13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04800"/>
            <a:ext cx="8715144" cy="4953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79803" y="6048139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1" y="5486401"/>
            <a:ext cx="762000" cy="762000"/>
          </a:xfrm>
          <a:prstGeom prst="rect">
            <a:avLst/>
          </a:prstGeom>
        </p:spPr>
      </p:pic>
      <p:pic>
        <p:nvPicPr>
          <p:cNvPr id="5" name="40 40. Fordes BBB version 1 E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676400" y="5867400"/>
            <a:ext cx="381000" cy="38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  <p:bldP spid="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304800"/>
            <a:ext cx="8991600" cy="4993821"/>
          </a:xfrm>
          <a:prstGeom prst="rect">
            <a:avLst/>
          </a:prstGeom>
        </p:spPr>
      </p:pic>
      <p:pic>
        <p:nvPicPr>
          <p:cNvPr id="3" name="40 40. Fordes BBB version 1 E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38200" y="5943600"/>
            <a:ext cx="207963" cy="207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5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45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04800"/>
            <a:ext cx="8715144" cy="4953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984603" y="6048139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1" y="5334000"/>
            <a:ext cx="762000" cy="76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2484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pple Casual"/>
                <a:cs typeface="Apple Casual"/>
              </a:rPr>
              <a:t>Faster version repeats</a:t>
            </a:r>
            <a:endParaRPr lang="en-US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pic>
        <p:nvPicPr>
          <p:cNvPr id="6" name="42 42.Fordes BBB version 2 E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981200" y="5486400"/>
            <a:ext cx="457200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  <p:bldP spid="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304800"/>
            <a:ext cx="8991600" cy="4993821"/>
          </a:xfrm>
          <a:prstGeom prst="rect">
            <a:avLst/>
          </a:prstGeom>
        </p:spPr>
      </p:pic>
      <p:pic>
        <p:nvPicPr>
          <p:cNvPr id="3" name="42 42.Fordes BBB version 2 E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990600" y="5791200"/>
            <a:ext cx="207963" cy="207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49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49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1413</TotalTime>
  <Words>36</Words>
  <Application>Microsoft Macintosh PowerPoint</Application>
  <PresentationFormat>On-screen Show (4:3)</PresentationFormat>
  <Paragraphs>10</Paragraphs>
  <Slides>9</Slides>
  <Notes>0</Notes>
  <HiddenSlides>0</HiddenSlides>
  <MMClips>8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 On The Right Track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Bates</dc:creator>
  <cp:lastModifiedBy>Michael H Bates</cp:lastModifiedBy>
  <cp:revision>43</cp:revision>
  <dcterms:created xsi:type="dcterms:W3CDTF">2012-06-11T11:24:09Z</dcterms:created>
  <dcterms:modified xsi:type="dcterms:W3CDTF">2012-06-11T11:46:47Z</dcterms:modified>
</cp:coreProperties>
</file>