
<file path=[Content_Types].xml><?xml version="1.0" encoding="utf-8"?>
<Types xmlns="http://schemas.openxmlformats.org/package/2006/content-types">
  <Override PartName="/ppt/tags/tag1.xml" ContentType="application/vnd.openxmlformats-officedocument.presentationml.tags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58AD7-53FD-064B-8560-80837A0DBE00}" type="datetimeFigureOut">
              <a:rPr lang="en-US" smtClean="0"/>
              <a:pPr/>
              <a:t>5/7/12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63FA1-472E-D244-B30C-9BBCC5D30FA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A.4%20Power%20Points%202/Its%20The%20Short%20and%20The%20Long%20Of%20It%20B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73" y="2722889"/>
            <a:ext cx="1763565" cy="176356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15282" y="3456451"/>
            <a:ext cx="3208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B flat</a:t>
            </a:r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 </a:t>
            </a:r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version</a:t>
            </a:r>
            <a:r>
              <a:rPr lang="en-US" b="1" dirty="0" smtClean="0">
                <a:solidFill>
                  <a:srgbClr val="3366FF"/>
                </a:solidFill>
                <a:latin typeface="Apple Casual"/>
                <a:cs typeface="Apple Casual"/>
              </a:rPr>
              <a:t> </a:t>
            </a:r>
            <a:endParaRPr lang="en-US" b="1" dirty="0">
              <a:solidFill>
                <a:srgbClr val="3366FF"/>
              </a:solidFill>
              <a:latin typeface="Apple Casual"/>
              <a:cs typeface="Apple Casual"/>
            </a:endParaRPr>
          </a:p>
        </p:txBody>
      </p:sp>
      <p:pic>
        <p:nvPicPr>
          <p:cNvPr id="5" name="Picture 4" descr="arrow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330" y="1161735"/>
            <a:ext cx="2217171" cy="1561154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5400000">
            <a:off x="4006533" y="3118271"/>
            <a:ext cx="2805523" cy="201476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560253" y="5528412"/>
            <a:ext cx="6216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pple Casual"/>
                <a:cs typeface="Apple Casual"/>
              </a:rPr>
              <a:t>press from current slide and press right arrow to start</a:t>
            </a:r>
            <a:endParaRPr lang="en-US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9802" y="448766"/>
            <a:ext cx="41159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Broadway" charset="0"/>
              </a:rPr>
              <a:t>It’s the Short and The Long Of It</a:t>
            </a:r>
          </a:p>
          <a:p>
            <a:r>
              <a:rPr lang="en-US" dirty="0" smtClean="0">
                <a:latin typeface="Broadway" charset="0"/>
              </a:rPr>
              <a:t>                    (web version)</a:t>
            </a:r>
            <a:endParaRPr lang="en-US" dirty="0">
              <a:latin typeface="Broadway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1219200"/>
            <a:ext cx="8991600" cy="838200"/>
            <a:chOff x="0" y="457200"/>
            <a:chExt cx="8991600" cy="838201"/>
          </a:xfrm>
        </p:grpSpPr>
        <p:pic>
          <p:nvPicPr>
            <p:cNvPr id="28699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533401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0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3600" y="533400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1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910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2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92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304800" y="2362200"/>
            <a:ext cx="8382000" cy="685800"/>
            <a:chOff x="304800" y="1981200"/>
            <a:chExt cx="8382000" cy="685800"/>
          </a:xfrm>
        </p:grpSpPr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4800600" y="1981200"/>
              <a:ext cx="3886200" cy="685800"/>
              <a:chOff x="457201" y="1828800"/>
              <a:chExt cx="4217892" cy="609600"/>
            </a:xfrm>
          </p:grpSpPr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457201" y="1828800"/>
                <a:ext cx="2133600" cy="609600"/>
                <a:chOff x="457200" y="1981200"/>
                <a:chExt cx="2922493" cy="677862"/>
              </a:xfrm>
            </p:grpSpPr>
            <p:pic>
              <p:nvPicPr>
                <p:cNvPr id="28697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698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6" name="Group 8"/>
              <p:cNvGrpSpPr>
                <a:grpSpLocks/>
              </p:cNvGrpSpPr>
              <p:nvPr/>
            </p:nvGrpSpPr>
            <p:grpSpPr bwMode="auto">
              <a:xfrm>
                <a:off x="2743200" y="1828800"/>
                <a:ext cx="1931893" cy="525462"/>
                <a:chOff x="457200" y="1981200"/>
                <a:chExt cx="2922493" cy="677862"/>
              </a:xfrm>
            </p:grpSpPr>
            <p:pic>
              <p:nvPicPr>
                <p:cNvPr id="28695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696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7" name="Group 12"/>
            <p:cNvGrpSpPr>
              <a:grpSpLocks/>
            </p:cNvGrpSpPr>
            <p:nvPr/>
          </p:nvGrpSpPr>
          <p:grpSpPr bwMode="auto">
            <a:xfrm>
              <a:off x="304800" y="1981200"/>
              <a:ext cx="4217892" cy="609600"/>
              <a:chOff x="457201" y="1828800"/>
              <a:chExt cx="4217892" cy="609600"/>
            </a:xfrm>
          </p:grpSpPr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457201" y="1828800"/>
                <a:ext cx="2133600" cy="609600"/>
                <a:chOff x="457200" y="1981200"/>
                <a:chExt cx="2922493" cy="677862"/>
              </a:xfrm>
            </p:grpSpPr>
            <p:pic>
              <p:nvPicPr>
                <p:cNvPr id="28691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692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9" name="Group 8"/>
              <p:cNvGrpSpPr>
                <a:grpSpLocks/>
              </p:cNvGrpSpPr>
              <p:nvPr/>
            </p:nvGrpSpPr>
            <p:grpSpPr bwMode="auto">
              <a:xfrm>
                <a:off x="2743200" y="1828800"/>
                <a:ext cx="1931894" cy="525462"/>
                <a:chOff x="457200" y="1981200"/>
                <a:chExt cx="2922493" cy="677862"/>
              </a:xfrm>
            </p:grpSpPr>
            <p:pic>
              <p:nvPicPr>
                <p:cNvPr id="28689" name="Picture 8" descr="semibreve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57200" y="1981200"/>
                  <a:ext cx="1018310" cy="6778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8690" name="Picture 8" descr="semibreve rest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219200" y="1981200"/>
                  <a:ext cx="2160493" cy="62706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</p:grp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152400" y="3352800"/>
            <a:ext cx="8991600" cy="838200"/>
            <a:chOff x="0" y="457200"/>
            <a:chExt cx="8991600" cy="838201"/>
          </a:xfrm>
        </p:grpSpPr>
        <p:pic>
          <p:nvPicPr>
            <p:cNvPr id="28681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533401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2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3600" y="533400"/>
              <a:ext cx="2256727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3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1910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4" name="Picture 5" descr="3 crt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509200" y="457200"/>
              <a:ext cx="24824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5605" name="Picture 8" descr="semibrev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" y="4572000"/>
            <a:ext cx="1590675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extBox 27"/>
          <p:cNvSpPr txBox="1">
            <a:spLocks noChangeArrowheads="1"/>
          </p:cNvSpPr>
          <p:nvPr/>
        </p:nvSpPr>
        <p:spPr bwMode="auto">
          <a:xfrm>
            <a:off x="381000" y="533400"/>
            <a:ext cx="800100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500" dirty="0">
                <a:latin typeface="Broadway" charset="0"/>
              </a:rPr>
              <a:t>It’s the Short and The Long Of It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3124200" y="5105400"/>
            <a:ext cx="5257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5400" b="1">
                <a:solidFill>
                  <a:srgbClr val="FF0000"/>
                </a:solidFill>
              </a:rPr>
              <a:t>drums 1 2 3 4</a:t>
            </a:r>
          </a:p>
        </p:txBody>
      </p:sp>
      <p:pic>
        <p:nvPicPr>
          <p:cNvPr id="30" name="Its The Short and The Long Of It B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001000" y="5638800"/>
            <a:ext cx="7905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1049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>
                <p:cTn id="6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9" grpId="0"/>
      <p:bldP spid="29" grpId="1"/>
      <p:bldP spid="29" grpId="2"/>
      <p:bldP spid="29" grpId="3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5|2.:|13.2|20.4|11.7|5.9|10.5|22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39</Words>
  <Application>Microsoft Macintosh PowerPoint</Application>
  <PresentationFormat>On-screen Show (4:3)</PresentationFormat>
  <Paragraphs>6</Paragraphs>
  <Slides>2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3</cp:revision>
  <dcterms:created xsi:type="dcterms:W3CDTF">2012-05-07T12:01:38Z</dcterms:created>
  <dcterms:modified xsi:type="dcterms:W3CDTF">2012-05-07T12:02:29Z</dcterms:modified>
</cp:coreProperties>
</file>