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9"/>
  </p:notesMasterIdLst>
  <p:sldIdLst>
    <p:sldId id="283" r:id="rId2"/>
    <p:sldId id="284" r:id="rId3"/>
    <p:sldId id="264" r:id="rId4"/>
    <p:sldId id="262" r:id="rId5"/>
    <p:sldId id="266" r:id="rId6"/>
    <p:sldId id="263" r:id="rId7"/>
    <p:sldId id="265" r:id="rId8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CC99"/>
    <a:srgbClr val="0000FF"/>
    <a:srgbClr val="9966FF"/>
    <a:srgbClr val="76B0FF"/>
    <a:srgbClr val="FFEDFF"/>
    <a:srgbClr val="9999FF"/>
    <a:srgbClr val="FEEEF2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12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6300"/>
            <a:ext cx="538956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b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b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fld id="{92B6B8B8-AC6A-5E4A-BD51-A615B0E3F8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542AE-CF8A-5840-9F7E-872A85F5EA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6FBBA-5EC4-8F46-8FA6-FA596CAE42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1066C-D6EB-E14C-8461-792456F479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243CA-D3B9-F341-BB01-FCFEF17705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152C2-92AA-F749-AA29-9EEE9C1E0A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45902-BF16-FC4B-A6D8-CF6680BDBE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DD0E8-16C5-4146-A61F-065F2658AB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12933-F3F0-764E-8D6B-89E9ACC981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020D-8F59-5A4E-A621-D2BF0E2A77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2A733-8435-7447-8A51-5E93674D94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9BB12-C1AC-3340-B1BC-DFCC569293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568FE2B-F95B-FF4B-8A32-FBD9BFE909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Keep%20Fit%20Fingers/41%2041%20Keep%20Fit%20Fingers%20Bb%20SP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Keep%20Fit%20Fingers/41%2041%20Keep%20Fit%20Fingers%20Bb%20SP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Keep%20Fit%20Fingers/41%2041%20Keep%20Fit%20Fingers%20Bb%20SP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Keep%20Fit%20Fingers/44%2044.Keep%20Fit%20Fingers%20Eb%20SP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Keep%20Fit%20Fingers/44%2044.Keep%20Fit%20Fingers%20Eb%20SP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810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100" dirty="0" smtClean="0">
                <a:solidFill>
                  <a:srgbClr val="0000FF"/>
                </a:solidFill>
                <a:latin typeface="Broadway" charset="0"/>
              </a:rPr>
              <a:t>On The Right Track</a:t>
            </a:r>
          </a:p>
          <a:p>
            <a:endParaRPr lang="en-GB" sz="3100" dirty="0" smtClean="0">
              <a:solidFill>
                <a:srgbClr val="0000FF"/>
              </a:solidFill>
              <a:latin typeface="Broadway" charset="0"/>
            </a:endParaRPr>
          </a:p>
          <a:p>
            <a:r>
              <a:rPr lang="en-GB" sz="3100" dirty="0" smtClean="0">
                <a:solidFill>
                  <a:srgbClr val="0000FF"/>
                </a:solidFill>
                <a:latin typeface="Broadway" charset="0"/>
              </a:rPr>
              <a:t>New Tunes for Brass</a:t>
            </a:r>
            <a:endParaRPr lang="en-US" sz="3100" dirty="0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436" y="5227323"/>
            <a:ext cx="1104561" cy="14832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28800" y="1981200"/>
            <a:ext cx="1793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Broadway" charset="2"/>
                <a:cs typeface="Broadway" charset="2"/>
              </a:rPr>
              <a:t>WCIT Edition</a:t>
            </a:r>
            <a:endParaRPr lang="en-US" dirty="0">
              <a:solidFill>
                <a:srgbClr val="0000FF"/>
              </a:solidFill>
              <a:latin typeface="Broadway" charset="2"/>
              <a:cs typeface="Broadway" charset="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eep Fit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849" y="0"/>
            <a:ext cx="47743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28600"/>
            <a:ext cx="8110538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41 41 Keep Fit Fingers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90600" y="6192837"/>
            <a:ext cx="304800" cy="304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6096000"/>
            <a:ext cx="550885" cy="550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84137"/>
            <a:ext cx="7527925" cy="616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6096000"/>
            <a:ext cx="550885" cy="550885"/>
          </a:xfrm>
          <a:prstGeom prst="rect">
            <a:avLst/>
          </a:prstGeom>
        </p:spPr>
      </p:pic>
      <p:pic>
        <p:nvPicPr>
          <p:cNvPr id="5" name="41 41 Keep Fit Fingers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990600" y="6248400"/>
            <a:ext cx="304800" cy="304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75003" y="6183868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52400"/>
            <a:ext cx="783907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41 41 Keep Fit Fingers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381000" y="6192837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18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84137"/>
            <a:ext cx="7527925" cy="616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6096000"/>
            <a:ext cx="552959" cy="5529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56003" y="6183868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0" name="44 44.Keep Fit Fingers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15240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52400"/>
            <a:ext cx="783907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4 44.Keep Fit Fingers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3810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29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29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20</Words>
  <Application>Microsoft Macintosh PowerPoint</Application>
  <PresentationFormat>On-screen Show (4:3)</PresentationFormat>
  <Paragraphs>6</Paragraphs>
  <Slides>7</Slides>
  <Notes>5</Notes>
  <HiddenSlides>0</HiddenSlides>
  <MMClips>5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 On The Right Track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Bates</dc:creator>
  <cp:lastModifiedBy>Michael H Bates</cp:lastModifiedBy>
  <cp:revision>42</cp:revision>
  <dcterms:created xsi:type="dcterms:W3CDTF">2012-06-13T10:36:12Z</dcterms:created>
  <dcterms:modified xsi:type="dcterms:W3CDTF">2012-06-13T10:50:58Z</dcterms:modified>
</cp:coreProperties>
</file>