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6"/>
  </p:notesMasterIdLst>
  <p:sldIdLst>
    <p:sldId id="283" r:id="rId2"/>
    <p:sldId id="288" r:id="rId3"/>
    <p:sldId id="260" r:id="rId4"/>
    <p:sldId id="261" r:id="rId5"/>
    <p:sldId id="290" r:id="rId6"/>
    <p:sldId id="292" r:id="rId7"/>
    <p:sldId id="291" r:id="rId8"/>
    <p:sldId id="286" r:id="rId9"/>
    <p:sldId id="287" r:id="rId10"/>
    <p:sldId id="289" r:id="rId11"/>
    <p:sldId id="273" r:id="rId12"/>
    <p:sldId id="274" r:id="rId13"/>
    <p:sldId id="284" r:id="rId14"/>
    <p:sldId id="285" r:id="rId15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99"/>
    <a:srgbClr val="0000FF"/>
    <a:srgbClr val="9966FF"/>
    <a:srgbClr val="76B0FF"/>
    <a:srgbClr val="FFEDFF"/>
    <a:srgbClr val="9999FF"/>
    <a:srgbClr val="FEEEF2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12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698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62" tIns="47432" rIns="94862" bIns="47432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pPr>
              <a:defRPr/>
            </a:pPr>
            <a:fld id="{92B6B8B8-AC6A-5E4A-BD51-A615B0E3F8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542AE-CF8A-5840-9F7E-872A85F5EA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6FBBA-5EC4-8F46-8FA6-FA596CAE42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066C-D6EB-E14C-8461-792456F479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243CA-D3B9-F341-BB01-FCFEF17705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152C2-92AA-F749-AA29-9EEE9C1E0A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45902-BF16-FC4B-A6D8-CF6680BDBE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DD0E8-16C5-4146-A61F-065F2658AB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12933-F3F0-764E-8D6B-89E9ACC98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020D-8F59-5A4E-A621-D2BF0E2A77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2A733-8435-7447-8A51-5E93674D94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9BB12-C1AC-3340-B1BC-DFCC569293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68FE2B-F95B-FF4B-8A32-FBD9BFE909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1.%20RBK%20BbSP.mp3" TargetMode="Externa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1.%20RBK%20BbSP.mp3" TargetMode="External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5%2055.RBK%20Eb%20SP.mp3" TargetMode="Externa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5%2055.RBK%20Eb%20SP.mp3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3.LMG%20Bb%20SP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3.LMG%20Bb%20SP.mp3" TargetMode="External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3.LMG%20Bb%20SP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3.LMG%20Bb%20SP.mp3" TargetMode="External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3.LMG%20Bb%20SP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6%2056.%20LMG%20Eb%20SP.mp3" TargetMode="External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1" Type="http://schemas.openxmlformats.org/officeDocument/2006/relationships/audio" Target="file://localhost/Users/michaelhbates2/Desktop/New%20Tunes%202011/1P%20Power%20Points/LMG%20and%20RBK/56%2056.%20LMG%20Eb%20SP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810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On The Right Track</a:t>
            </a:r>
          </a:p>
          <a:p>
            <a:endParaRPr lang="en-GB" sz="3100" dirty="0" smtClean="0">
              <a:solidFill>
                <a:srgbClr val="0000FF"/>
              </a:solidFill>
              <a:latin typeface="Broadway" charset="0"/>
            </a:endParaRPr>
          </a:p>
          <a:p>
            <a:r>
              <a:rPr lang="en-GB" sz="3100" dirty="0" smtClean="0">
                <a:solidFill>
                  <a:srgbClr val="0000FF"/>
                </a:solidFill>
                <a:latin typeface="Broadway" charset="0"/>
              </a:rPr>
              <a:t>New Tunes for Brass</a:t>
            </a:r>
            <a:endParaRPr lang="en-US" sz="3100" dirty="0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436" y="5227323"/>
            <a:ext cx="1104561" cy="14832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8800" y="1981200"/>
            <a:ext cx="1793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Broadway" charset="2"/>
                <a:cs typeface="Broadway" charset="2"/>
              </a:rPr>
              <a:t>WCIT Edition</a:t>
            </a:r>
            <a:endParaRPr lang="en-US" dirty="0">
              <a:solidFill>
                <a:srgbClr val="0000FF"/>
              </a:solidFill>
              <a:latin typeface="Broadway" charset="2"/>
              <a:cs typeface="Broadway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BK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818" y="0"/>
            <a:ext cx="49183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2400"/>
            <a:ext cx="8686800" cy="55511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38" y="5438753"/>
            <a:ext cx="809647" cy="8096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08403" y="5867400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51. RBK Bb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1752600" y="5791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763" y="328613"/>
            <a:ext cx="8561387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51. RBK Bb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2000" y="60960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9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9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2400"/>
            <a:ext cx="8686800" cy="55511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5638800"/>
            <a:ext cx="762000" cy="76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76800" y="5867400"/>
            <a:ext cx="2763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55 55.RBK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600200" y="58674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763" y="328613"/>
            <a:ext cx="8561387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55 55.RBK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85800" y="5943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2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02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MG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497495" y="0"/>
            <a:ext cx="414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0" y="60960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  <a:latin typeface="Apple Casual"/>
                <a:cs typeface="Apple Casual"/>
              </a:rPr>
              <a:t>art work by Julie Burton</a:t>
            </a:r>
            <a:endParaRPr lang="en-US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7905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38" y="5438753"/>
            <a:ext cx="809647" cy="8096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19800" y="5638800"/>
            <a:ext cx="2763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53.LMG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1676400" y="57150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609600"/>
            <a:ext cx="8534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53.LMG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990600" y="57912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1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01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71600"/>
            <a:ext cx="8717280" cy="4229100"/>
          </a:xfrm>
          <a:prstGeom prst="rect">
            <a:avLst/>
          </a:prstGeom>
        </p:spPr>
      </p:pic>
      <p:pic>
        <p:nvPicPr>
          <p:cNvPr id="3" name="53.LMG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5791200"/>
            <a:ext cx="381000" cy="38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533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hancery"/>
                <a:cs typeface="Apple Chancery"/>
              </a:rPr>
              <a:t>Easy ensemble part Bb</a:t>
            </a:r>
            <a:endParaRPr lang="en-US" dirty="0">
              <a:solidFill>
                <a:srgbClr val="FF0000"/>
              </a:solidFill>
              <a:latin typeface="Apple Chancery"/>
              <a:cs typeface="Apple Chance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143000"/>
            <a:ext cx="8473440" cy="4408170"/>
          </a:xfrm>
          <a:prstGeom prst="rect">
            <a:avLst/>
          </a:prstGeom>
        </p:spPr>
      </p:pic>
      <p:pic>
        <p:nvPicPr>
          <p:cNvPr id="3" name="53.LMG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5638800"/>
            <a:ext cx="381000" cy="381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533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Apple Chancery"/>
                <a:cs typeface="Apple Chancery"/>
              </a:rPr>
              <a:t>Easy ensemble part </a:t>
            </a:r>
            <a:r>
              <a:rPr lang="en-US" dirty="0" err="1" smtClean="0">
                <a:solidFill>
                  <a:srgbClr val="008000"/>
                </a:solidFill>
                <a:latin typeface="Apple Chancery"/>
                <a:cs typeface="Apple Chancery"/>
              </a:rPr>
              <a:t>Eb</a:t>
            </a:r>
            <a:endParaRPr lang="en-US" dirty="0">
              <a:solidFill>
                <a:srgbClr val="008000"/>
              </a:solidFill>
              <a:latin typeface="Apple Chancery"/>
              <a:cs typeface="Apple Chance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906780"/>
            <a:ext cx="8473440" cy="5646420"/>
          </a:xfrm>
          <a:prstGeom prst="rect">
            <a:avLst/>
          </a:prstGeom>
        </p:spPr>
      </p:pic>
      <p:pic>
        <p:nvPicPr>
          <p:cNvPr id="3" name="53.LMG B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6248400"/>
            <a:ext cx="381000" cy="381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609600"/>
            <a:ext cx="2015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  <a:latin typeface="Apple Chancery"/>
                <a:cs typeface="Apple Chancery"/>
              </a:rPr>
              <a:t>Easy</a:t>
            </a:r>
            <a:r>
              <a:rPr lang="en-US" b="1" dirty="0" smtClean="0">
                <a:solidFill>
                  <a:srgbClr val="3366FF"/>
                </a:solidFill>
                <a:latin typeface="Apple Chancery"/>
                <a:cs typeface="Apple Chancery"/>
              </a:rPr>
              <a:t> bass part </a:t>
            </a:r>
            <a:r>
              <a:rPr lang="en-US" b="1" dirty="0" smtClean="0">
                <a:solidFill>
                  <a:srgbClr val="3366FF"/>
                </a:solidFill>
                <a:latin typeface="Apple Chancery"/>
                <a:cs typeface="Apple Chancery"/>
              </a:rPr>
              <a:t>Bb</a:t>
            </a:r>
            <a:endParaRPr lang="en-US" b="1" dirty="0">
              <a:solidFill>
                <a:srgbClr val="3366FF"/>
              </a:solidFill>
              <a:latin typeface="Apple Chancery"/>
              <a:cs typeface="Apple Chance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790575"/>
            <a:ext cx="876300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5638800"/>
            <a:ext cx="762000" cy="76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19800" y="5638800"/>
            <a:ext cx="2763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56 56. LMG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828800" y="57912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609600"/>
            <a:ext cx="8534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56 56. LMG Eb SP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54864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0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47</Words>
  <Application>Microsoft Macintosh PowerPoint</Application>
  <PresentationFormat>On-screen Show (4:3)</PresentationFormat>
  <Paragraphs>12</Paragraphs>
  <Slides>14</Slides>
  <Notes>4</Notes>
  <HiddenSlides>0</HiddenSlides>
  <MMClips>11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 On The Right Track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Bates</dc:creator>
  <cp:lastModifiedBy>Michael H Bates</cp:lastModifiedBy>
  <cp:revision>46</cp:revision>
  <dcterms:created xsi:type="dcterms:W3CDTF">2012-06-13T09:54:02Z</dcterms:created>
  <dcterms:modified xsi:type="dcterms:W3CDTF">2012-06-13T10:21:43Z</dcterms:modified>
</cp:coreProperties>
</file>