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notesSlides/notesSlide3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Default Extension="wmf" ContentType="image/x-wmf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Default Extension="gif" ContentType="image/gif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1"/>
  </p:notesMasterIdLst>
  <p:sldIdLst>
    <p:sldId id="258" r:id="rId2"/>
    <p:sldId id="260" r:id="rId3"/>
    <p:sldId id="261" r:id="rId4"/>
    <p:sldId id="262" r:id="rId5"/>
    <p:sldId id="263" r:id="rId6"/>
    <p:sldId id="256" r:id="rId7"/>
    <p:sldId id="257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-84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B07B1-419D-2C4C-B1EC-037162C82324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C915AD-5556-3349-8066-D307990A702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89FD4E-CC3A-7B4C-84AD-D2D2B6AE3447}" type="slidenum">
              <a:rPr lang="en-GB"/>
              <a:pPr/>
              <a:t>2</a:t>
            </a:fld>
            <a:endParaRPr lang="en-GB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B7C5F7-59BA-EE49-BF96-A9D212EEEBC5}" type="slidenum">
              <a:rPr lang="en-GB"/>
              <a:pPr/>
              <a:t>3</a:t>
            </a:fld>
            <a:endParaRPr lang="en-GB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B4529C-D680-B047-BD8A-9AE726CD583E}" type="slidenum">
              <a:rPr lang="en-GB"/>
              <a:pPr/>
              <a:t>4</a:t>
            </a:fld>
            <a:endParaRPr lang="en-GB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7BA5-4198-3E45-850A-497ED8E8970C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C716-6345-A448-BC35-02F13F7DB5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7BA5-4198-3E45-850A-497ED8E8970C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C716-6345-A448-BC35-02F13F7DB5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7BA5-4198-3E45-850A-497ED8E8970C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C716-6345-A448-BC35-02F13F7DB5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7BA5-4198-3E45-850A-497ED8E8970C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C716-6345-A448-BC35-02F13F7DB5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7BA5-4198-3E45-850A-497ED8E8970C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C716-6345-A448-BC35-02F13F7DB5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7BA5-4198-3E45-850A-497ED8E8970C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C716-6345-A448-BC35-02F13F7DB5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7BA5-4198-3E45-850A-497ED8E8970C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C716-6345-A448-BC35-02F13F7DB5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7BA5-4198-3E45-850A-497ED8E8970C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C716-6345-A448-BC35-02F13F7DB5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7BA5-4198-3E45-850A-497ED8E8970C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C716-6345-A448-BC35-02F13F7DB5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7BA5-4198-3E45-850A-497ED8E8970C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C716-6345-A448-BC35-02F13F7DB5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7BA5-4198-3E45-850A-497ED8E8970C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C716-6345-A448-BC35-02F13F7DB5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57BA5-4198-3E45-850A-497ED8E8970C}" type="datetimeFigureOut">
              <a:rPr lang="en-US" smtClean="0"/>
              <a:pPr/>
              <a:t>5/27/12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5C716-6345-A448-BC35-02F13F7DB5A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eg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jpeg"/><Relationship Id="rId5" Type="http://schemas.openxmlformats.org/officeDocument/2006/relationships/image" Target="../media/image9.wmf"/><Relationship Id="rId6" Type="http://schemas.openxmlformats.org/officeDocument/2006/relationships/image" Target="../media/image10.wmf"/><Relationship Id="rId7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gif"/><Relationship Id="rId5" Type="http://schemas.openxmlformats.org/officeDocument/2006/relationships/image" Target="../media/image14.gif"/><Relationship Id="rId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jpeg"/><Relationship Id="rId5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1" Type="http://schemas.openxmlformats.org/officeDocument/2006/relationships/audio" Target="file://localhost/Volumes/NEW%20STICK%202/A.4%20Power%20Points%202/Mr%20T%20Bb.mp3" TargetMode="External"/><Relationship Id="rId2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4.png"/><Relationship Id="rId5" Type="http://schemas.openxmlformats.org/officeDocument/2006/relationships/image" Target="../media/image21.png"/><Relationship Id="rId1" Type="http://schemas.openxmlformats.org/officeDocument/2006/relationships/audio" Target="file://localhost/Volumes/NEW%20STICK%202/A.4%20Power%20Points%202/Mr%20T%20Eb.mp3" TargetMode="External"/><Relationship Id="rId2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4400" kern="0" dirty="0" smtClean="0">
                <a:solidFill>
                  <a:srgbClr val="FF0000"/>
                </a:solidFill>
                <a:latin typeface="Broadway" charset="0"/>
                <a:ea typeface="+mj-ea"/>
                <a:cs typeface="+mj-cs"/>
              </a:rPr>
              <a:t>Tea</a:t>
            </a:r>
            <a:r>
              <a:rPr lang="en-GB" sz="4400" kern="0" dirty="0" smtClean="0">
                <a:solidFill>
                  <a:srgbClr val="0000CC"/>
                </a:solidFill>
                <a:latin typeface="Broadway" charset="0"/>
                <a:ea typeface="+mj-ea"/>
                <a:cs typeface="+mj-cs"/>
              </a:rPr>
              <a:t> </a:t>
            </a:r>
            <a:r>
              <a:rPr lang="en-GB" sz="4400" kern="0" dirty="0" smtClean="0">
                <a:solidFill>
                  <a:srgbClr val="008000"/>
                </a:solidFill>
                <a:latin typeface="Broadway" charset="0"/>
                <a:ea typeface="+mj-ea"/>
                <a:cs typeface="+mj-cs"/>
              </a:rPr>
              <a:t>or</a:t>
            </a:r>
            <a:r>
              <a:rPr lang="en-GB" sz="4400" kern="0" dirty="0" smtClean="0">
                <a:solidFill>
                  <a:srgbClr val="0000CC"/>
                </a:solidFill>
                <a:latin typeface="Broadway" charset="0"/>
                <a:ea typeface="+mj-ea"/>
                <a:cs typeface="+mj-cs"/>
              </a:rPr>
              <a:t> Coffee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Broadway" charset="0"/>
              <a:ea typeface="+mj-ea"/>
              <a:cs typeface="+mj-cs"/>
            </a:endParaRPr>
          </a:p>
        </p:txBody>
      </p:sp>
      <p:pic>
        <p:nvPicPr>
          <p:cNvPr id="3" name="Picture 5" descr="Tea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700213"/>
            <a:ext cx="2160588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 descr="coffe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4300" y="1628775"/>
            <a:ext cx="2233613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1crts revise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3500438"/>
            <a:ext cx="54292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2 quavers revise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7538" y="3500438"/>
            <a:ext cx="1284287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WordArt 9"/>
          <p:cNvSpPr>
            <a:spLocks noChangeArrowheads="1" noChangeShapeType="1" noTextEdit="1"/>
          </p:cNvSpPr>
          <p:nvPr/>
        </p:nvSpPr>
        <p:spPr bwMode="auto">
          <a:xfrm>
            <a:off x="539750" y="4797425"/>
            <a:ext cx="2087563" cy="787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63500" dist="38099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  <a:ea typeface="Impact"/>
                <a:cs typeface="Impact"/>
              </a:rPr>
              <a:t>Crotchet</a:t>
            </a:r>
          </a:p>
        </p:txBody>
      </p:sp>
      <p:sp>
        <p:nvSpPr>
          <p:cNvPr id="8" name="WordArt 10"/>
          <p:cNvSpPr>
            <a:spLocks noChangeArrowheads="1" noChangeShapeType="1" noTextEdit="1"/>
          </p:cNvSpPr>
          <p:nvPr/>
        </p:nvSpPr>
        <p:spPr bwMode="auto">
          <a:xfrm>
            <a:off x="4067175" y="4797425"/>
            <a:ext cx="2017713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solidFill>
                  <a:srgbClr val="0000CC"/>
                </a:solidFill>
                <a:effectLst>
                  <a:outerShdw blurRad="63500" dist="38099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  <a:ea typeface="Impact"/>
                <a:cs typeface="Impact"/>
              </a:rPr>
              <a:t>Quavers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684213" y="5876925"/>
            <a:ext cx="23034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b="1" u="sng">
                <a:solidFill>
                  <a:srgbClr val="FF0000"/>
                </a:solidFill>
              </a:rPr>
              <a:t>I beat</a:t>
            </a:r>
            <a:r>
              <a:rPr lang="en-GB"/>
              <a:t> </a:t>
            </a: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4067175" y="6021388"/>
            <a:ext cx="3095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1" u="sng">
                <a:solidFill>
                  <a:srgbClr val="0000CC"/>
                </a:solidFill>
              </a:rPr>
              <a:t>2 half beat notes</a:t>
            </a:r>
          </a:p>
        </p:txBody>
      </p:sp>
      <p:pic>
        <p:nvPicPr>
          <p:cNvPr id="15" name="Picture 14" descr="rest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2800" y="1559864"/>
            <a:ext cx="1284287" cy="14373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3646" y="3277242"/>
            <a:ext cx="618982" cy="13042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692150"/>
            <a:ext cx="44656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WordArt 5"/>
          <p:cNvSpPr>
            <a:spLocks noChangeArrowheads="1" noChangeShapeType="1" noTextEdit="1"/>
          </p:cNvSpPr>
          <p:nvPr/>
        </p:nvSpPr>
        <p:spPr bwMode="auto">
          <a:xfrm>
            <a:off x="611188" y="4941888"/>
            <a:ext cx="47339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latin typeface="Arial Black"/>
                <a:ea typeface="Arial Black"/>
                <a:cs typeface="Arial Black"/>
              </a:rPr>
              <a:t>C is crossing a line</a:t>
            </a:r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1258888" y="2060575"/>
            <a:ext cx="649287" cy="2089150"/>
          </a:xfrm>
          <a:prstGeom prst="upArrow">
            <a:avLst>
              <a:gd name="adj1" fmla="val 50000"/>
              <a:gd name="adj2" fmla="val 80440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0425" y="404813"/>
            <a:ext cx="1519238" cy="228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9" descr="j0290388[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64163" y="2781300"/>
            <a:ext cx="3465512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10" descr="bd19886_[1]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84438" y="1916113"/>
            <a:ext cx="2317750" cy="277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0" name="Line 12"/>
          <p:cNvSpPr>
            <a:spLocks noChangeShapeType="1"/>
          </p:cNvSpPr>
          <p:nvPr/>
        </p:nvSpPr>
        <p:spPr bwMode="auto">
          <a:xfrm flipV="1">
            <a:off x="1908175" y="3789363"/>
            <a:ext cx="1079500" cy="863600"/>
          </a:xfrm>
          <a:prstGeom prst="line">
            <a:avLst/>
          </a:prstGeom>
          <a:noFill/>
          <a:ln w="57150">
            <a:solidFill>
              <a:srgbClr val="00CCFF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flipV="1">
            <a:off x="4643438" y="1844675"/>
            <a:ext cx="1079500" cy="863600"/>
          </a:xfrm>
          <a:prstGeom prst="line">
            <a:avLst/>
          </a:prstGeom>
          <a:noFill/>
          <a:ln w="57150">
            <a:solidFill>
              <a:srgbClr val="00CCFF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V="1">
            <a:off x="4067175" y="4941888"/>
            <a:ext cx="2089150" cy="1582737"/>
          </a:xfrm>
          <a:prstGeom prst="line">
            <a:avLst/>
          </a:prstGeom>
          <a:noFill/>
          <a:ln w="57150">
            <a:solidFill>
              <a:srgbClr val="00CCFF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423" name="Picture 15" descr="trumpet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55650" y="5589588"/>
            <a:ext cx="2644775" cy="96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5" name="AutoShape 17"/>
          <p:cNvSpPr>
            <a:spLocks noChangeArrowheads="1"/>
          </p:cNvSpPr>
          <p:nvPr/>
        </p:nvSpPr>
        <p:spPr bwMode="auto">
          <a:xfrm>
            <a:off x="5508625" y="5300663"/>
            <a:ext cx="2951163" cy="1296987"/>
          </a:xfrm>
          <a:prstGeom prst="irregularSeal1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4400">
                <a:solidFill>
                  <a:srgbClr val="FF6600"/>
                </a:solidFill>
                <a:latin typeface="Broadway" charset="0"/>
              </a:rPr>
              <a:t>open</a:t>
            </a:r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>
            <a:off x="3851275" y="6092825"/>
            <a:ext cx="1512888" cy="0"/>
          </a:xfrm>
          <a:prstGeom prst="line">
            <a:avLst/>
          </a:prstGeom>
          <a:noFill/>
          <a:ln w="88900" cmpd="tri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6" dur="10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4" dur="20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 animBg="1"/>
      <p:bldP spid="17414" grpId="0" animBg="1"/>
      <p:bldP spid="17420" grpId="0" animBg="1"/>
      <p:bldP spid="17421" grpId="0" animBg="1"/>
      <p:bldP spid="17422" grpId="0" animBg="1"/>
      <p:bldP spid="17425" grpId="0" animBg="1"/>
      <p:bldP spid="174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196975"/>
            <a:ext cx="434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AutoShape 5"/>
          <p:cNvSpPr>
            <a:spLocks noChangeArrowheads="1"/>
          </p:cNvSpPr>
          <p:nvPr/>
        </p:nvSpPr>
        <p:spPr bwMode="auto">
          <a:xfrm>
            <a:off x="1476375" y="2492375"/>
            <a:ext cx="792163" cy="2305050"/>
          </a:xfrm>
          <a:prstGeom prst="upArrow">
            <a:avLst>
              <a:gd name="adj1" fmla="val 50000"/>
              <a:gd name="adj2" fmla="val 72745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6" name="WordArt 6"/>
          <p:cNvSpPr>
            <a:spLocks noChangeArrowheads="1" noChangeShapeType="1" noTextEdit="1"/>
          </p:cNvSpPr>
          <p:nvPr/>
        </p:nvSpPr>
        <p:spPr bwMode="auto">
          <a:xfrm>
            <a:off x="1116013" y="4941888"/>
            <a:ext cx="4086225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/>
                <a:ea typeface="Arial Black"/>
                <a:cs typeface="Arial Black"/>
              </a:rPr>
              <a:t>D is dropping off</a:t>
            </a:r>
          </a:p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/>
                <a:ea typeface="Arial Black"/>
                <a:cs typeface="Arial Black"/>
              </a:rPr>
              <a:t>the line</a:t>
            </a:r>
          </a:p>
        </p:txBody>
      </p:sp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00338" y="2133600"/>
            <a:ext cx="1863725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27675" y="981075"/>
            <a:ext cx="2036763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9" name="Line 9"/>
          <p:cNvSpPr>
            <a:spLocks noChangeShapeType="1"/>
          </p:cNvSpPr>
          <p:nvPr/>
        </p:nvSpPr>
        <p:spPr bwMode="auto">
          <a:xfrm flipV="1">
            <a:off x="3924300" y="3357563"/>
            <a:ext cx="1655763" cy="1584325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>
            <a:off x="3203575" y="3500438"/>
            <a:ext cx="0" cy="1223962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 type="triangle" w="med" len="med"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372" name="Picture 12" descr="valve 1 and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64163" y="5322888"/>
            <a:ext cx="3311525" cy="117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3" name="AutoShape 13"/>
          <p:cNvSpPr>
            <a:spLocks noChangeArrowheads="1"/>
          </p:cNvSpPr>
          <p:nvPr/>
        </p:nvSpPr>
        <p:spPr bwMode="auto">
          <a:xfrm>
            <a:off x="5435600" y="3860800"/>
            <a:ext cx="2736850" cy="936625"/>
          </a:xfrm>
          <a:prstGeom prst="irregularSeal1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2400" dirty="0">
                <a:solidFill>
                  <a:srgbClr val="FF6600"/>
                </a:solidFill>
                <a:latin typeface="Broadway" charset="0"/>
              </a:rPr>
              <a:t>1 and 3</a:t>
            </a:r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>
            <a:off x="7308850" y="4797425"/>
            <a:ext cx="719138" cy="792163"/>
          </a:xfrm>
          <a:prstGeom prst="line">
            <a:avLst/>
          </a:prstGeom>
          <a:noFill/>
          <a:ln w="88900" cmpd="tri">
            <a:solidFill>
              <a:schemeClr val="tx1"/>
            </a:solidFill>
            <a:round/>
            <a:headEnd type="triangle" w="med" len="med"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30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30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animBg="1"/>
      <p:bldP spid="15366" grpId="0" animBg="1"/>
      <p:bldP spid="15369" grpId="0" animBg="1"/>
      <p:bldP spid="15371" grpId="0" animBg="1"/>
      <p:bldP spid="15373" grpId="0" animBg="1"/>
      <p:bldP spid="1537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268413"/>
            <a:ext cx="434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1042988" y="2276475"/>
            <a:ext cx="792162" cy="1800225"/>
          </a:xfrm>
          <a:prstGeom prst="upArrow">
            <a:avLst>
              <a:gd name="adj1" fmla="val 50000"/>
              <a:gd name="adj2" fmla="val 56814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18" name="WordArt 6"/>
          <p:cNvSpPr>
            <a:spLocks noChangeArrowheads="1" noChangeShapeType="1" noTextEdit="1"/>
          </p:cNvSpPr>
          <p:nvPr/>
        </p:nvSpPr>
        <p:spPr bwMode="auto">
          <a:xfrm>
            <a:off x="1331913" y="4437063"/>
            <a:ext cx="46672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333300"/>
                  </a:solidFill>
                  <a:round/>
                  <a:headEnd/>
                  <a:tailEnd/>
                </a:ln>
                <a:solidFill>
                  <a:srgbClr val="99CC00"/>
                </a:solidFill>
                <a:latin typeface="Arial Black"/>
                <a:ea typeface="Arial Black"/>
                <a:cs typeface="Arial Black"/>
              </a:rPr>
              <a:t>E is eating the line</a:t>
            </a:r>
          </a:p>
        </p:txBody>
      </p:sp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7900" y="476250"/>
            <a:ext cx="3132138" cy="312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Line 8"/>
          <p:cNvSpPr>
            <a:spLocks noChangeShapeType="1"/>
          </p:cNvSpPr>
          <p:nvPr/>
        </p:nvSpPr>
        <p:spPr bwMode="auto">
          <a:xfrm flipV="1">
            <a:off x="3203575" y="2492375"/>
            <a:ext cx="1944688" cy="1800225"/>
          </a:xfrm>
          <a:prstGeom prst="line">
            <a:avLst/>
          </a:prstGeom>
          <a:noFill/>
          <a:ln w="76200">
            <a:solidFill>
              <a:srgbClr val="99CC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321" name="Picture 9" descr="valve 1and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4213" y="4941888"/>
            <a:ext cx="3816350" cy="157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2" name="AutoShape 10"/>
          <p:cNvSpPr>
            <a:spLocks noChangeArrowheads="1"/>
          </p:cNvSpPr>
          <p:nvPr/>
        </p:nvSpPr>
        <p:spPr bwMode="auto">
          <a:xfrm>
            <a:off x="5508625" y="5084763"/>
            <a:ext cx="2736850" cy="1512887"/>
          </a:xfrm>
          <a:prstGeom prst="irregularSeal1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2400" dirty="0">
                <a:solidFill>
                  <a:srgbClr val="FF6600"/>
                </a:solidFill>
                <a:latin typeface="Broadway" charset="0"/>
              </a:rPr>
              <a:t>1 and 2</a:t>
            </a:r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>
            <a:off x="4427538" y="5876925"/>
            <a:ext cx="865187" cy="0"/>
          </a:xfrm>
          <a:prstGeom prst="line">
            <a:avLst/>
          </a:prstGeom>
          <a:noFill/>
          <a:ln w="88900" cmpd="tri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2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nimBg="1"/>
      <p:bldP spid="13318" grpId="0" animBg="1"/>
      <p:bldP spid="13320" grpId="0" animBg="1"/>
      <p:bldP spid="13322" grpId="0" animBg="1"/>
      <p:bldP spid="133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r 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121" y="270809"/>
            <a:ext cx="4551756" cy="64033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2436" y="6180290"/>
            <a:ext cx="190935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i="1" dirty="0" err="1" smtClean="0">
                <a:solidFill>
                  <a:srgbClr val="0000FF"/>
                </a:solidFill>
                <a:latin typeface="Monotype Corsiva"/>
                <a:cs typeface="Monotype Corsiva"/>
              </a:rPr>
              <a:t>julie</a:t>
            </a:r>
            <a:r>
              <a:rPr lang="en-US" sz="1300" i="1" dirty="0" smtClean="0">
                <a:solidFill>
                  <a:srgbClr val="0000FF"/>
                </a:solidFill>
                <a:latin typeface="Monotype Corsiva"/>
                <a:cs typeface="Monotype Corsiva"/>
              </a:rPr>
              <a:t> </a:t>
            </a:r>
            <a:r>
              <a:rPr lang="en-US" sz="1300" i="1" dirty="0" err="1" smtClean="0">
                <a:solidFill>
                  <a:srgbClr val="0000FF"/>
                </a:solidFill>
                <a:latin typeface="Monotype Corsiva"/>
                <a:cs typeface="Monotype Corsiva"/>
              </a:rPr>
              <a:t>burton</a:t>
            </a:r>
            <a:endParaRPr lang="en-US" sz="1300" i="1" dirty="0" smtClean="0">
              <a:solidFill>
                <a:srgbClr val="0000FF"/>
              </a:solidFill>
              <a:latin typeface="Monotype Corsiva"/>
              <a:cs typeface="Monotype Corsiva"/>
            </a:endParaRPr>
          </a:p>
          <a:p>
            <a:r>
              <a:rPr lang="en-US" sz="1300" i="1" dirty="0" err="1" smtClean="0">
                <a:solidFill>
                  <a:srgbClr val="0000FF"/>
                </a:solidFill>
                <a:latin typeface="Monotype Corsiva"/>
                <a:cs typeface="Monotype Corsiva"/>
              </a:rPr>
              <a:t>Mr</a:t>
            </a:r>
            <a:r>
              <a:rPr lang="en-US" sz="1300" i="1" dirty="0" smtClean="0">
                <a:solidFill>
                  <a:srgbClr val="0000FF"/>
                </a:solidFill>
                <a:latin typeface="Monotype Corsiva"/>
                <a:cs typeface="Monotype Corsiva"/>
              </a:rPr>
              <a:t> T goes for Coffee</a:t>
            </a:r>
            <a:endParaRPr lang="en-US" sz="1300" i="1" dirty="0">
              <a:solidFill>
                <a:srgbClr val="0000FF"/>
              </a:solidFill>
              <a:latin typeface="Monotype Corsiva"/>
              <a:cs typeface="Monotype Corsiv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544513"/>
            <a:ext cx="8820150" cy="547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Mr T B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609600" y="6172200"/>
            <a:ext cx="381000" cy="381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436597" y="6172200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404" y="126786"/>
            <a:ext cx="835454" cy="835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549275"/>
            <a:ext cx="8642350" cy="553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544513"/>
            <a:ext cx="8820150" cy="547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068" y="5895326"/>
            <a:ext cx="643451" cy="64345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436597" y="6172200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5" name="Mr T E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266428" y="6021388"/>
            <a:ext cx="505854" cy="5058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  <p:bldP spid="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549275"/>
            <a:ext cx="8642350" cy="553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54</Words>
  <Application>Microsoft Macintosh PowerPoint</Application>
  <PresentationFormat>On-screen Show (4:3)</PresentationFormat>
  <Paragraphs>19</Paragraphs>
  <Slides>9</Slides>
  <Notes>3</Notes>
  <HiddenSlides>0</HiddenSlides>
  <MMClips>2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5</cp:revision>
  <dcterms:created xsi:type="dcterms:W3CDTF">2012-05-27T16:57:52Z</dcterms:created>
  <dcterms:modified xsi:type="dcterms:W3CDTF">2012-05-27T19:42:48Z</dcterms:modified>
</cp:coreProperties>
</file>