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mp3" ContentType="audio/unknown"/>
  <Default Extension="tiff" ContentType="image/tiff"/>
  <Default Extension="rels" ContentType="application/vnd.openxmlformats-package.relationships+xml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9" r:id="rId4"/>
    <p:sldId id="260" r:id="rId5"/>
    <p:sldId id="261" r:id="rId6"/>
    <p:sldId id="262" r:id="rId7"/>
    <p:sldId id="263" r:id="rId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70" d="100"/>
          <a:sy n="70" d="100"/>
        </p:scale>
        <p:origin x="-1184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printerSettings" Target="printerSettings/printerSettings1.bin"/><Relationship Id="rId1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6F538C-30F1-F14E-A696-D075E5BDE846}" type="datetimeFigureOut">
              <a:rPr lang="en-US" smtClean="0"/>
              <a:t>09/02/2015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D655C9-D32E-6344-9A74-8874B36730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19661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6F538C-30F1-F14E-A696-D075E5BDE846}" type="datetimeFigureOut">
              <a:rPr lang="en-US" smtClean="0"/>
              <a:t>09/02/2015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D655C9-D32E-6344-9A74-8874B36730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40174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6F538C-30F1-F14E-A696-D075E5BDE846}" type="datetimeFigureOut">
              <a:rPr lang="en-US" smtClean="0"/>
              <a:t>09/02/2015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D655C9-D32E-6344-9A74-8874B36730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41013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6F538C-30F1-F14E-A696-D075E5BDE846}" type="datetimeFigureOut">
              <a:rPr lang="en-US" smtClean="0"/>
              <a:t>09/02/2015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D655C9-D32E-6344-9A74-8874B36730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78258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6F538C-30F1-F14E-A696-D075E5BDE846}" type="datetimeFigureOut">
              <a:rPr lang="en-US" smtClean="0"/>
              <a:t>09/02/2015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D655C9-D32E-6344-9A74-8874B36730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54728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6F538C-30F1-F14E-A696-D075E5BDE846}" type="datetimeFigureOut">
              <a:rPr lang="en-US" smtClean="0"/>
              <a:t>09/02/2015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D655C9-D32E-6344-9A74-8874B36730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09103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6F538C-30F1-F14E-A696-D075E5BDE846}" type="datetimeFigureOut">
              <a:rPr lang="en-US" smtClean="0"/>
              <a:t>09/02/2015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D655C9-D32E-6344-9A74-8874B36730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16300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6F538C-30F1-F14E-A696-D075E5BDE846}" type="datetimeFigureOut">
              <a:rPr lang="en-US" smtClean="0"/>
              <a:t>09/02/2015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D655C9-D32E-6344-9A74-8874B36730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49056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6F538C-30F1-F14E-A696-D075E5BDE846}" type="datetimeFigureOut">
              <a:rPr lang="en-US" smtClean="0"/>
              <a:t>09/02/2015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D655C9-D32E-6344-9A74-8874B36730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87106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6F538C-30F1-F14E-A696-D075E5BDE846}" type="datetimeFigureOut">
              <a:rPr lang="en-US" smtClean="0"/>
              <a:t>09/02/2015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D655C9-D32E-6344-9A74-8874B36730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47049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6F538C-30F1-F14E-A696-D075E5BDE846}" type="datetimeFigureOut">
              <a:rPr lang="en-US" smtClean="0"/>
              <a:t>09/02/2015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D655C9-D32E-6344-9A74-8874B36730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53810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6F538C-30F1-F14E-A696-D075E5BDE846}" type="datetimeFigureOut">
              <a:rPr lang="en-US" smtClean="0"/>
              <a:t>09/02/2015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D655C9-D32E-6344-9A74-8874B36730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92533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2.tif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1" Type="http://schemas.microsoft.com/office/2007/relationships/media" Target="../media/media1.mp3"/><Relationship Id="rId2" Type="http://schemas.openxmlformats.org/officeDocument/2006/relationships/audio" Target="../media/media1.mp3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4" Type="http://schemas.openxmlformats.org/officeDocument/2006/relationships/image" Target="../media/image6.png"/><Relationship Id="rId5" Type="http://schemas.openxmlformats.org/officeDocument/2006/relationships/image" Target="../media/image4.png"/><Relationship Id="rId1" Type="http://schemas.microsoft.com/office/2007/relationships/media" Target="../media/media1.mp3"/><Relationship Id="rId2" Type="http://schemas.openxmlformats.org/officeDocument/2006/relationships/audio" Target="../media/media1.mp3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4" Type="http://schemas.openxmlformats.org/officeDocument/2006/relationships/image" Target="../media/image8.png"/><Relationship Id="rId5" Type="http://schemas.openxmlformats.org/officeDocument/2006/relationships/image" Target="../media/image4.png"/><Relationship Id="rId1" Type="http://schemas.microsoft.com/office/2007/relationships/media" Target="../media/media1.mp3"/><Relationship Id="rId2" Type="http://schemas.openxmlformats.org/officeDocument/2006/relationships/audio" Target="../media/media1.mp3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82463" y="4596200"/>
            <a:ext cx="2990488" cy="2172681"/>
          </a:xfrm>
          <a:prstGeom prst="rect">
            <a:avLst/>
          </a:prstGeom>
        </p:spPr>
      </p:pic>
      <p:pic>
        <p:nvPicPr>
          <p:cNvPr id="5" name="Picture 4" descr="Brass Strickly.tif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128" y="0"/>
            <a:ext cx="5562600" cy="4838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176443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53527"/>
            <a:ext cx="9144000" cy="3832887"/>
          </a:xfrm>
          <a:prstGeom prst="rect">
            <a:avLst/>
          </a:prstGeom>
        </p:spPr>
      </p:pic>
      <p:pic>
        <p:nvPicPr>
          <p:cNvPr id="4" name="Strickly Come Brass Bb SPL1&amp;2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703457" y="653527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156243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100000" numSld="2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96900"/>
            <a:ext cx="9144000" cy="56584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656171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930460"/>
            <a:ext cx="9144000" cy="3860167"/>
          </a:xfrm>
          <a:prstGeom prst="rect">
            <a:avLst/>
          </a:prstGeom>
        </p:spPr>
      </p:pic>
      <p:pic>
        <p:nvPicPr>
          <p:cNvPr id="4" name="Strickly Come Brass Bb SPL1&amp;2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703457" y="653527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754832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100000" numSld="2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44500"/>
            <a:ext cx="9144000" cy="5967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661638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8600" y="857845"/>
            <a:ext cx="8564880" cy="4983480"/>
          </a:xfrm>
          <a:prstGeom prst="rect">
            <a:avLst/>
          </a:prstGeom>
        </p:spPr>
      </p:pic>
      <p:pic>
        <p:nvPicPr>
          <p:cNvPr id="3" name="Strickly Come Brass Bb SPL1&amp;2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703457" y="653527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273477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100000" numSld="2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4040" y="82220"/>
            <a:ext cx="8080968" cy="6422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609434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57</TotalTime>
  <Words>0</Words>
  <Application>Microsoft Macintosh PowerPoint</Application>
  <PresentationFormat>On-screen Show (4:3)</PresentationFormat>
  <Paragraphs>0</Paragraphs>
  <Slides>7</Slides>
  <Notes>0</Notes>
  <HiddenSlides>0</HiddenSlides>
  <MMClips>3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Michael H Bates</dc:creator>
  <cp:lastModifiedBy>Michael H Bates</cp:lastModifiedBy>
  <cp:revision>8</cp:revision>
  <dcterms:created xsi:type="dcterms:W3CDTF">2014-12-01T11:30:28Z</dcterms:created>
  <dcterms:modified xsi:type="dcterms:W3CDTF">2015-02-09T17:59:57Z</dcterms:modified>
</cp:coreProperties>
</file>