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36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DC6DC-3A5D-5744-8DF5-0C69E6D234BA}" type="datetimeFigureOut">
              <a:rPr lang="en-US" smtClean="0"/>
              <a:t>22/01/2015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0FBFE-75B3-D143-A176-707958C8F7A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80" y="764931"/>
            <a:ext cx="8747760" cy="4792980"/>
          </a:xfrm>
          <a:prstGeom prst="rect">
            <a:avLst/>
          </a:prstGeom>
        </p:spPr>
      </p:pic>
      <p:pic>
        <p:nvPicPr>
          <p:cNvPr id="2" name="Strickly Eb F vers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550624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05" y="322386"/>
            <a:ext cx="7333020" cy="61936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On-screen Show (4:3)</PresentationFormat>
  <Paragraphs>0</Paragraphs>
  <Slides>2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3</cp:revision>
  <dcterms:created xsi:type="dcterms:W3CDTF">2015-01-22T07:31:15Z</dcterms:created>
  <dcterms:modified xsi:type="dcterms:W3CDTF">2015-01-22T09:57:59Z</dcterms:modified>
</cp:coreProperties>
</file>